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3812500" cy="23812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23812500" cy="23812500"/>
          </a:xfrm>
          <a:custGeom>
            <a:avLst/>
            <a:gdLst/>
            <a:ahLst/>
            <a:cxnLst/>
            <a:rect r="r" b="b" t="t" l="l"/>
            <a:pathLst>
              <a:path h="23812500" w="23812500">
                <a:moveTo>
                  <a:pt x="0" y="0"/>
                </a:moveTo>
                <a:lnTo>
                  <a:pt x="23812500" y="0"/>
                </a:lnTo>
                <a:lnTo>
                  <a:pt x="23812500" y="23812500"/>
                </a:lnTo>
                <a:lnTo>
                  <a:pt x="0" y="2381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id="3" name="Invulveld_links_01"/>
          <p:cNvSpPr txBox="1"/>
          <p:nvPr/>
        </p:nvSpPr>
        <p:spPr>
          <a:xfrm>
            <a:off x="3090672" y="5925312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4" name="Invulveld_links_02"/>
          <p:cNvSpPr txBox="1"/>
          <p:nvPr/>
        </p:nvSpPr>
        <p:spPr>
          <a:xfrm>
            <a:off x="3090672" y="7082028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5" name="Invulveld_links_03"/>
          <p:cNvSpPr txBox="1"/>
          <p:nvPr/>
        </p:nvSpPr>
        <p:spPr>
          <a:xfrm>
            <a:off x="3090672" y="8238744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6" name="Invulveld_links_04"/>
          <p:cNvSpPr txBox="1"/>
          <p:nvPr/>
        </p:nvSpPr>
        <p:spPr>
          <a:xfrm>
            <a:off x="3090672" y="9395460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7" name="Invulveld_links_05"/>
          <p:cNvSpPr txBox="1"/>
          <p:nvPr/>
        </p:nvSpPr>
        <p:spPr>
          <a:xfrm>
            <a:off x="3090672" y="10552176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8" name="Invulveld_links_06"/>
          <p:cNvSpPr txBox="1"/>
          <p:nvPr/>
        </p:nvSpPr>
        <p:spPr>
          <a:xfrm>
            <a:off x="3090672" y="11708892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9" name="Invulveld_links_07"/>
          <p:cNvSpPr txBox="1"/>
          <p:nvPr/>
        </p:nvSpPr>
        <p:spPr>
          <a:xfrm>
            <a:off x="3090672" y="12865608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10" name="Invulveld_links_08"/>
          <p:cNvSpPr txBox="1"/>
          <p:nvPr/>
        </p:nvSpPr>
        <p:spPr>
          <a:xfrm>
            <a:off x="3090672" y="14022324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11" name="Invulveld_links_09"/>
          <p:cNvSpPr txBox="1"/>
          <p:nvPr/>
        </p:nvSpPr>
        <p:spPr>
          <a:xfrm>
            <a:off x="3090672" y="15179040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12" name="Invulveld_links_10"/>
          <p:cNvSpPr txBox="1"/>
          <p:nvPr/>
        </p:nvSpPr>
        <p:spPr>
          <a:xfrm>
            <a:off x="3090672" y="16335756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13" name="Invulveld_links_11"/>
          <p:cNvSpPr txBox="1"/>
          <p:nvPr/>
        </p:nvSpPr>
        <p:spPr>
          <a:xfrm>
            <a:off x="3090672" y="17492472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14" name="Invulveld_links_12"/>
          <p:cNvSpPr txBox="1"/>
          <p:nvPr/>
        </p:nvSpPr>
        <p:spPr>
          <a:xfrm>
            <a:off x="3090672" y="18649188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15" name="Invulveld_links_13"/>
          <p:cNvSpPr txBox="1"/>
          <p:nvPr/>
        </p:nvSpPr>
        <p:spPr>
          <a:xfrm>
            <a:off x="3090672" y="19805904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16" name="Invulveld_rechts_01"/>
          <p:cNvSpPr txBox="1"/>
          <p:nvPr/>
        </p:nvSpPr>
        <p:spPr>
          <a:xfrm>
            <a:off x="14977872" y="5925312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17" name="Invulveld_rechts_02"/>
          <p:cNvSpPr txBox="1"/>
          <p:nvPr/>
        </p:nvSpPr>
        <p:spPr>
          <a:xfrm>
            <a:off x="14977872" y="7082028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18" name="Invulveld_rechts_03"/>
          <p:cNvSpPr txBox="1"/>
          <p:nvPr/>
        </p:nvSpPr>
        <p:spPr>
          <a:xfrm>
            <a:off x="14977872" y="8238744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19" name="Invulveld_rechts_04"/>
          <p:cNvSpPr txBox="1"/>
          <p:nvPr/>
        </p:nvSpPr>
        <p:spPr>
          <a:xfrm>
            <a:off x="14977872" y="9395460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20" name="Invulveld_rechts_05"/>
          <p:cNvSpPr txBox="1"/>
          <p:nvPr/>
        </p:nvSpPr>
        <p:spPr>
          <a:xfrm>
            <a:off x="14977872" y="10552176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21" name="Invulveld_rechts_06"/>
          <p:cNvSpPr txBox="1"/>
          <p:nvPr/>
        </p:nvSpPr>
        <p:spPr>
          <a:xfrm>
            <a:off x="14977872" y="11708892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22" name="Invulveld_rechts_07"/>
          <p:cNvSpPr txBox="1"/>
          <p:nvPr/>
        </p:nvSpPr>
        <p:spPr>
          <a:xfrm>
            <a:off x="14977872" y="12865608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23" name="Invulveld_rechts_08"/>
          <p:cNvSpPr txBox="1"/>
          <p:nvPr/>
        </p:nvSpPr>
        <p:spPr>
          <a:xfrm>
            <a:off x="14977872" y="14022324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24" name="Invulveld_rechts_09"/>
          <p:cNvSpPr txBox="1"/>
          <p:nvPr/>
        </p:nvSpPr>
        <p:spPr>
          <a:xfrm>
            <a:off x="14977872" y="15179040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25" name="Invulveld_rechts_10"/>
          <p:cNvSpPr txBox="1"/>
          <p:nvPr/>
        </p:nvSpPr>
        <p:spPr>
          <a:xfrm>
            <a:off x="14977872" y="16335756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26" name="Invulveld_rechts_11"/>
          <p:cNvSpPr txBox="1"/>
          <p:nvPr/>
        </p:nvSpPr>
        <p:spPr>
          <a:xfrm>
            <a:off x="14977872" y="17492472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27" name="Invulveld_rechts_12"/>
          <p:cNvSpPr txBox="1"/>
          <p:nvPr/>
        </p:nvSpPr>
        <p:spPr>
          <a:xfrm>
            <a:off x="14977872" y="18649188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  <p:sp>
        <p:nvSpPr>
          <p:cNvPr id="28" name="Invulveld_rechts_13"/>
          <p:cNvSpPr txBox="1"/>
          <p:nvPr/>
        </p:nvSpPr>
        <p:spPr>
          <a:xfrm>
            <a:off x="14977872" y="19805904"/>
            <a:ext cx="790956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spAutoFit/>
          </a:bodyPr>
          <a:lstStyle/>
          <a:p>
            <a:r>
              <a:rPr sz="1800" i="1">
                <a:solidFill>
                  <a:srgbClr val="919BA0"/>
                </a:solidFill>
                <a:latin typeface="Arial"/>
              </a:rPr>
              <a:t>typ hier…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DAHMuaGgFTM</dc:identifier>
  <dcterms:modified xsi:type="dcterms:W3CDTF">2011-08-01T06:04:30Z</dcterms:modified>
  <cp:revision>1</cp:revision>
  <dc:title>klanten</dc:title>
</cp:coreProperties>
</file>